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2" r:id="rId4"/>
    <p:sldId id="260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0929B-D67E-4B0C-8E24-490FF91A7818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230A31D-52A8-4316-8BFB-0A4252E5E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16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42EB9-6671-46D7-BE0D-9822703D0F67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DB7AA-B29A-4D15-ACD1-79CDFDE03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90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9DA18-83FC-4B1A-B14E-96B2472A4F19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58CA634-85B1-44AF-A3C2-A09BB82C67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63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67D4B-4EE3-4C95-82EA-BFE23E5991CB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2C199-381D-4380-8AC5-8B527AD29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86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C25D4-6F5B-4A7B-9C0B-D2596275DD52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F3AB865-952A-44F2-8C99-D2B41D45B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3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EA2A8-6D42-48A2-97AB-CB30A20603DB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08409-22FC-4B24-BCF7-BA700F4CB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5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CB392-2E7F-43F2-A9D0-2EF5C94F7A0B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381A92B-AB81-4F93-B472-085D3512C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64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5447C3C-951D-460C-B0C1-F970174C3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0E493-75C9-4ACF-8422-6643806885B5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05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CA2CA-C183-4A03-A64C-F1A8AA68C1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AB9BF-346E-4539-B680-6658439AEFEC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3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CDAA1-AA49-4814-9AF1-0E8418E40882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2FE67-95D1-4643-8DE7-468008495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39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4550B-0CA9-4FF8-A87C-EA4FD5942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F18A9-5B8D-4CF2-9B18-E36F4C31471A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6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F248E5-28AE-46B4-B9F0-65698DD7A65E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66CD10-F9FA-409D-B363-785C0288C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9F7A7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6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B58B80"/>
        </a:buClr>
        <a:buSzPct val="75000"/>
        <a:buFont typeface="Wingdings 2" pitchFamily="16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C3986D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A19574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Asci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Catherine and </a:t>
            </a:r>
            <a:r>
              <a:rPr lang="en-US" sz="2000" dirty="0" err="1" smtClean="0"/>
              <a:t>annie</a:t>
            </a:r>
            <a:endParaRPr lang="en-US" sz="2000" dirty="0"/>
          </a:p>
        </p:txBody>
      </p:sp>
      <p:sp>
        <p:nvSpPr>
          <p:cNvPr id="1331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High Tower Text" pitchFamily="18" charset="0"/>
              </a:rPr>
              <a:t>Python: Part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3402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n-US" dirty="0" smtClean="0"/>
              <a:t> </a:t>
            </a:r>
            <a:r>
              <a:rPr lang="en-US" sz="2000" dirty="0" smtClean="0"/>
              <a:t>Strings are interesting creatures. Although words are strings, anything contained within a set of quotes is treated as a string in Python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000" dirty="0" smtClean="0"/>
              <a:t>Examples: ‘38949’ is a string, as is ‘…\w{][{}’, as is ‘hello world!’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000" dirty="0" smtClean="0"/>
              <a:t>Spaces count as characters! So do punctuation marks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2000" dirty="0"/>
              <a:t> </a:t>
            </a:r>
            <a:r>
              <a:rPr lang="en-US" sz="2000" dirty="0" smtClean="0"/>
              <a:t>Computers treat strings like ‘lists’ of characters, all strung together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000" dirty="0" smtClean="0"/>
              <a:t>So you can access each character of a string using exactly the same syntax that you would to access an element in a list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2000" dirty="0"/>
              <a:t> </a:t>
            </a:r>
            <a:r>
              <a:rPr lang="en-US" sz="2000" dirty="0" smtClean="0"/>
              <a:t>In your folder, open the file that says “stringExample.py”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000" dirty="0" smtClean="0"/>
              <a:t>Right-click &gt; Edit with IDLE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2000" dirty="0" smtClean="0"/>
              <a:t> How do you think the for loop in this program works? What would happen if we didn’t include the comma after the print statement in the loop?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endParaRPr lang="en-US" dirty="0"/>
          </a:p>
          <a:p>
            <a:pPr marL="274638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 2" pitchFamily="18" charset="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ASCII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9498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000" smtClean="0"/>
              <a:t> ASCII stands for American Standard Code for Information Interchange (meaning it’s a way to communicate information)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smtClean="0"/>
              <a:t>In ASCII, each character, including numbers, punctuation, and white space characters are given a number, which is its ASCII value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smtClean="0"/>
              <a:t> You can see a full ASCII table at </a:t>
            </a:r>
            <a:r>
              <a:rPr lang="en-US" sz="2000" smtClean="0">
                <a:hlinkClick r:id="rId2"/>
              </a:rPr>
              <a:t>http://en.wikipedia.org/wiki/Ascii</a:t>
            </a:r>
            <a:endParaRPr lang="en-US" sz="2000" smtClean="0"/>
          </a:p>
          <a:p>
            <a:pPr>
              <a:buFont typeface="Wingdings" pitchFamily="2" charset="2"/>
              <a:buChar char="v"/>
            </a:pPr>
            <a:r>
              <a:rPr lang="en-US" sz="2000" smtClean="0"/>
              <a:t> There are two methods that you can use with ASCII: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smtClean="0"/>
              <a:t>ord(x) – gives you the ASCII value of x, a character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smtClean="0"/>
              <a:t>chr(x) – gives you the character that corresponds to x, an ASCII value</a:t>
            </a:r>
          </a:p>
          <a:p>
            <a:pPr>
              <a:buFont typeface="Wingdings" pitchFamily="2" charset="2"/>
              <a:buChar char="v"/>
            </a:pPr>
            <a:r>
              <a:rPr lang="en-US" sz="2000" smtClean="0"/>
              <a:t> You can use ord and chr to do some very simple cryptography (ask Annie or me about it later if you want to know more)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Some useful string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8736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+ joins two strings together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2300" smtClean="0"/>
              <a:t>Example: ‘soccer’ + ‘ball’ = ‘soccerball’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* repeats a string 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2300" smtClean="0"/>
              <a:t>Example: ‘cool’ * 3 = ‘coolcoolcool’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 Indexing, works the same way indexing with lists does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2300" smtClean="0"/>
              <a:t>word = ‘hello’, word[1] = ‘e’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Slicing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2300" smtClean="0"/>
              <a:t>Used if you want to access a smaller section of a string; looks kind of like indexing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2300" smtClean="0"/>
              <a:t>word[1:4] = ‘ell’ **NOTE: this did not return word[4]; slicing is </a:t>
            </a:r>
            <a:r>
              <a:rPr lang="en-US" sz="2300" i="1" smtClean="0"/>
              <a:t>exclusive</a:t>
            </a:r>
            <a:r>
              <a:rPr lang="en-US" sz="2300" smtClean="0"/>
              <a:t>: it goes up to, </a:t>
            </a:r>
            <a:r>
              <a:rPr lang="en-US" sz="2300" i="1" smtClean="0"/>
              <a:t>but does not include </a:t>
            </a:r>
            <a:r>
              <a:rPr lang="en-US" sz="2300" smtClean="0"/>
              <a:t>the second index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string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Just as there is a math library that you can use in your programs, there is also a string library that you can use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At the top of the program, you must type </a:t>
            </a:r>
            <a:r>
              <a:rPr lang="en-US" u="sng" smtClean="0"/>
              <a:t>import string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This tells the computer that you want to see the functions contained in the string library file</a:t>
            </a:r>
            <a:endParaRPr lang="en-US" u="sng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More of the string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Here’s a partial list of the functions contained in the string library: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string.capitalize(s) – capitalizes s (a string you would give the computer)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string.upper(s) – makes all the characters of s capital letters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string.strip(s) – removes all the white space (blank spaces, tabs, etc.) from the beginning and end of 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string.find(s, sub) – sub is a smaller string that you want to find within the larger string, 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300" smtClean="0"/>
              <a:t> string.count(s, sub) – counts the number of times sub occurs in 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Conditionals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Do you remember the work we did with logic gates yesterday?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Both of these are also used in Python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When might you want to use conditionals?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Boolean logic: a 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1700" smtClean="0"/>
              <a:t> There are a few basic logic gates that we’re working with: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NOT: Requires one input, and makes the input opposite; turns true into false and false into true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OR: Requires two inputs, and as long as one input is true, then the OR gate returns true (or 1)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AND: Requires two inputs, and both must be true in order for the AND gate to be true (or 1)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1700" smtClean="0"/>
              <a:t> Then there are the exclusive gates (which we don’t really have to worry about)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XOR: Works the same as OR, except that if both inputs are true, XOR is false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XAND: If one input is true, XAND is true. If both inputs are true, XAND is false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1700" smtClean="0"/>
              <a:t> And last are the gates that combine NOT and either AND or OR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NAND: AND + NOT 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1700" smtClean="0"/>
              <a:t>NOR: OR +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7363" y="4953000"/>
            <a:ext cx="4268787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For both of these, complete the </a:t>
            </a:r>
          </a:p>
          <a:p>
            <a:pPr>
              <a:defRPr/>
            </a:pPr>
            <a:r>
              <a:rPr lang="en-US" dirty="0">
                <a:latin typeface="+mj-lt"/>
              </a:rPr>
              <a:t>OR </a:t>
            </a:r>
            <a:r>
              <a:rPr lang="en-US" dirty="0" err="1">
                <a:latin typeface="+mj-lt"/>
              </a:rPr>
              <a:t>or</a:t>
            </a:r>
            <a:r>
              <a:rPr lang="en-US" dirty="0">
                <a:latin typeface="+mj-lt"/>
              </a:rPr>
              <a:t> AND gate first, and then negate it</a:t>
            </a:r>
          </a:p>
          <a:p>
            <a:pPr>
              <a:defRPr/>
            </a:pPr>
            <a:r>
              <a:rPr lang="en-US" dirty="0">
                <a:latin typeface="+mj-lt"/>
              </a:rPr>
              <a:t>using 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Some quick practice using the Python shell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Let’s open the Python shell and see this logic at work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Type in this: </a:t>
            </a:r>
            <a:r>
              <a:rPr lang="en-US" u="sng" smtClean="0"/>
              <a:t>x = 5 </a:t>
            </a:r>
            <a:r>
              <a:rPr lang="en-US" smtClean="0"/>
              <a:t>then press Enter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Now type in </a:t>
            </a:r>
            <a:r>
              <a:rPr lang="en-US" u="sng" smtClean="0"/>
              <a:t>x == 4 or x &gt; 2 </a:t>
            </a:r>
            <a:r>
              <a:rPr lang="en-US" smtClean="0"/>
              <a:t>then press Enter. Did you get the result you were expecting?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Type in </a:t>
            </a:r>
            <a:r>
              <a:rPr lang="en-US" u="sng" smtClean="0"/>
              <a:t>x == 5 and x &gt; </a:t>
            </a:r>
            <a:r>
              <a:rPr lang="en-US" smtClean="0"/>
              <a:t>8 then press Enter. Did you get the result you were expecting?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Conditional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7974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400" smtClean="0"/>
              <a:t> Conditional statements are statements that depend on one or more conditions.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400" smtClean="0"/>
              <a:t> Conditional statements are used in programming when you want to complete a task, but only when certain conditions are met.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z="2400" smtClean="0"/>
              <a:t>Example: You want to find the sum of two numbers, but only if they are both less than 5. How could you test that?</a:t>
            </a:r>
          </a:p>
          <a:p>
            <a:pPr lvl="1" eaLnBrk="1" hangingPunct="1">
              <a:buFont typeface="Wingdings" pitchFamily="2" charset="2"/>
              <a:buChar char="v"/>
            </a:pPr>
            <a:endParaRPr lang="en-US" sz="2400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sz="2400" smtClean="0"/>
              <a:t> You (the programmer) set the condition, but the </a:t>
            </a:r>
            <a:r>
              <a:rPr lang="en-US" sz="2400" i="1" smtClean="0"/>
              <a:t>computer</a:t>
            </a:r>
            <a:r>
              <a:rPr lang="en-US" sz="2400" smtClean="0"/>
              <a:t> decides whether or not the condition is met!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400" smtClean="0"/>
              <a:t> There are a few different structures you can use with conditional statements in Python 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267200"/>
            <a:ext cx="1752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If-statements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37306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The simplest kind of conditional is a simple if-statement. Python evaluates the condition of the if-statement is true, the statement is completed. Otherwise, Python ignores it and moves on.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Syntax: if(&lt;condition&gt;):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The condition can be anything you like, and there can be one or more than one. You can also use the logic gates OR and AND to test multiple conditions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Example: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953000"/>
            <a:ext cx="39354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If-else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50260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2200" dirty="0" smtClean="0"/>
              <a:t> If-else statements are used when you want the computer to perform an action even if the condition of your if-statement isn’t true.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dirty="0" smtClean="0"/>
              <a:t>For example: as long as two number are each less than five, find their sum. Otherwise, find their difference.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dirty="0" smtClean="0"/>
              <a:t>Coded: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sz="2200" dirty="0"/>
              <a:t> 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2200" dirty="0" smtClean="0"/>
              <a:t>Though an if-statement on its own will be ignored if its condition is false, an if-else statement will go straight to the else if the if statement’s condition is false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2200" dirty="0" smtClean="0"/>
              <a:t>Notice that an else statement has no condition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305175"/>
            <a:ext cx="2057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758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If-</a:t>
            </a:r>
            <a:r>
              <a:rPr lang="en-US" dirty="0" err="1" smtClean="0"/>
              <a:t>elif</a:t>
            </a:r>
            <a:r>
              <a:rPr lang="en-US" dirty="0" smtClean="0"/>
              <a:t>-else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9498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200" smtClean="0"/>
              <a:t>If-elif-else statements are used when there are three or more options 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For example: A traffic light. IF the light is red, stop. ELSE IF the light is yellow, go. ELSE: go (because the only possibility left is that the light is green.)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The “elif” stands for else if 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There is only ever one if statement and one else statement but there can be as many elif statements as you want.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200" smtClean="0"/>
              <a:t> Each condition is evaluated, beginning with the if and ending with the else. Whenever the computer reaches a statement for which the condition is true, it performs that code within that statements and then skips the rest of the statements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structure would you use in each of these situations?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Determining where a point is on the Cartesian plane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If-elif-else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Determining the winner of a basketball game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If-else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Determining the number of days in a month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If-elif-else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Determining whether you passed a class or not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smtClean="0"/>
              <a:t>If-else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Your turn!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smtClean="0"/>
              <a:t>Open the file called “Python – Lesson 4 Exercises” and complete the exercises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316</TotalTime>
  <Words>1318</Words>
  <Application>Microsoft Office PowerPoint</Application>
  <PresentationFormat>On-screen Show (4:3)</PresentationFormat>
  <Paragraphs>100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Georgia</vt:lpstr>
      <vt:lpstr>Wingdings 2</vt:lpstr>
      <vt:lpstr>Wingdings</vt:lpstr>
      <vt:lpstr>Calibri</vt:lpstr>
      <vt:lpstr>High Tower Text</vt:lpstr>
      <vt:lpstr>Civic</vt:lpstr>
      <vt:lpstr>Python: Part 4</vt:lpstr>
      <vt:lpstr>Strings</vt:lpstr>
      <vt:lpstr>ASCII</vt:lpstr>
      <vt:lpstr>Some useful string operators</vt:lpstr>
      <vt:lpstr>The string library</vt:lpstr>
      <vt:lpstr>More of the string library</vt:lpstr>
      <vt:lpstr>Conditionals</vt:lpstr>
      <vt:lpstr>Boolean logic: a quick review</vt:lpstr>
      <vt:lpstr>Some quick practice using the Python shell</vt:lpstr>
      <vt:lpstr>Conditional statements</vt:lpstr>
      <vt:lpstr>If-statements</vt:lpstr>
      <vt:lpstr>If-else statements</vt:lpstr>
      <vt:lpstr>If-elif-else statements</vt:lpstr>
      <vt:lpstr>What structure would you use in each of these situations?</vt:lpstr>
      <vt:lpstr>Your turn!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Python: Part 4</dc:title>
  <dc:creator>Catherine</dc:creator>
  <cp:lastModifiedBy>Catherine Rossbach</cp:lastModifiedBy>
  <cp:revision>41</cp:revision>
  <dcterms:created xsi:type="dcterms:W3CDTF">2012-06-12T02:51:24Z</dcterms:created>
  <dcterms:modified xsi:type="dcterms:W3CDTF">2012-06-21T12:49:19Z</dcterms:modified>
</cp:coreProperties>
</file>